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22" Type="http://schemas.openxmlformats.org/officeDocument/2006/relationships/font" Target="fonts/MavenPro-bold.fntdata"/><Relationship Id="rId10" Type="http://schemas.openxmlformats.org/officeDocument/2006/relationships/slide" Target="slides/slide5.xml"/><Relationship Id="rId21" Type="http://schemas.openxmlformats.org/officeDocument/2006/relationships/font" Target="fonts/Maven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4b680414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94b680414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94b68041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94b68041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4b680414e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4b680414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4b68041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94b68041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94b680414e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94b680414e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4b680414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94b680414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4b680414e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94b680414e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4b680414e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94b680414e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94b680414e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94b680414e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94b680414e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94b680414e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9.jpg"/><Relationship Id="rId5" Type="http://schemas.openxmlformats.org/officeDocument/2006/relationships/image" Target="../media/image14.jpg"/><Relationship Id="rId6" Type="http://schemas.openxmlformats.org/officeDocument/2006/relationships/image" Target="../media/image20.jpg"/><Relationship Id="rId7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hyperlink" Target="https://whale-merry-59836612.figma.sit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github.com/JawiniSKP/NuPsi" TargetMode="External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4978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/>
              <a:t>Evidencias Capstone Nutpsi</a:t>
            </a:r>
            <a:endParaRPr sz="4700"/>
          </a:p>
        </p:txBody>
      </p:sp>
      <p:sp>
        <p:nvSpPr>
          <p:cNvPr id="278" name="Google Shape;278;p13"/>
          <p:cNvSpPr txBox="1"/>
          <p:nvPr/>
        </p:nvSpPr>
        <p:spPr>
          <a:xfrm>
            <a:off x="1530025" y="4443600"/>
            <a:ext cx="2246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50" y="688125"/>
            <a:ext cx="3251050" cy="20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225" y="688125"/>
            <a:ext cx="3251050" cy="20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0" y="2772750"/>
            <a:ext cx="2602850" cy="21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5600" y="2791874"/>
            <a:ext cx="3324925" cy="21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0825" y="2791875"/>
            <a:ext cx="2884025" cy="21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2"/>
          <p:cNvSpPr txBox="1"/>
          <p:nvPr>
            <p:ph type="title"/>
          </p:nvPr>
        </p:nvSpPr>
        <p:spPr>
          <a:xfrm>
            <a:off x="219775" y="45350"/>
            <a:ext cx="8219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del proyecto Login - registro - menú listos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50" y="1761675"/>
            <a:ext cx="3871150" cy="30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525" y="2511925"/>
            <a:ext cx="36667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425" y="119625"/>
            <a:ext cx="175260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>
            <p:ph type="title"/>
          </p:nvPr>
        </p:nvSpPr>
        <p:spPr>
          <a:xfrm>
            <a:off x="287050" y="284600"/>
            <a:ext cx="8219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y actualizaciones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151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en Trello 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175" y="829850"/>
            <a:ext cx="7553475" cy="38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50" y="1300825"/>
            <a:ext cx="2237350" cy="35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450" y="1300824"/>
            <a:ext cx="2319600" cy="35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776" y="1300825"/>
            <a:ext cx="2237350" cy="35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/>
          <p:nvPr/>
        </p:nvSpPr>
        <p:spPr>
          <a:xfrm>
            <a:off x="6179650" y="605350"/>
            <a:ext cx="2319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chemeClr val="hlink"/>
                </a:solidFill>
                <a:hlinkClick r:id="rId6"/>
              </a:rPr>
              <a:t>Link Mockup Nutpsi</a:t>
            </a:r>
            <a:endParaRPr sz="1600"/>
          </a:p>
        </p:txBody>
      </p:sp>
      <p:sp>
        <p:nvSpPr>
          <p:cNvPr id="294" name="Google Shape;294;p15"/>
          <p:cNvSpPr txBox="1"/>
          <p:nvPr>
            <p:ph type="title"/>
          </p:nvPr>
        </p:nvSpPr>
        <p:spPr>
          <a:xfrm>
            <a:off x="331450" y="3015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 Mockup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725" y="1734425"/>
            <a:ext cx="3362325" cy="2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 rotWithShape="1">
          <a:blip r:embed="rId4">
            <a:alphaModFix/>
          </a:blip>
          <a:srcRect b="1671" l="43387" r="0" t="12143"/>
          <a:stretch/>
        </p:blipFill>
        <p:spPr>
          <a:xfrm>
            <a:off x="5427600" y="1764750"/>
            <a:ext cx="2198000" cy="27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 txBox="1"/>
          <p:nvPr>
            <p:ph type="title"/>
          </p:nvPr>
        </p:nvSpPr>
        <p:spPr>
          <a:xfrm>
            <a:off x="331450" y="5108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Medios de comunicación</a:t>
            </a:r>
            <a:endParaRPr/>
          </a:p>
        </p:txBody>
      </p:sp>
      <p:sp>
        <p:nvSpPr>
          <p:cNvPr id="302" name="Google Shape;302;p16"/>
          <p:cNvSpPr txBox="1"/>
          <p:nvPr/>
        </p:nvSpPr>
        <p:spPr>
          <a:xfrm>
            <a:off x="1627675" y="1335725"/>
            <a:ext cx="1171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Whatsapp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5727225" y="1366050"/>
            <a:ext cx="1171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Discord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9025" y="3926625"/>
            <a:ext cx="1111075" cy="11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326" y="1813243"/>
            <a:ext cx="1111074" cy="111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25" y="1558974"/>
            <a:ext cx="3574768" cy="29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825" y="1699863"/>
            <a:ext cx="4795532" cy="26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/>
          <p:nvPr>
            <p:ph type="title"/>
          </p:nvPr>
        </p:nvSpPr>
        <p:spPr>
          <a:xfrm>
            <a:off x="331450" y="5108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del proyecto en ionic/angular/firebase en VS Code</a:t>
            </a:r>
            <a:endParaRPr/>
          </a:p>
        </p:txBody>
      </p:sp>
      <p:pic>
        <p:nvPicPr>
          <p:cNvPr id="313" name="Google Shape;3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5621" y="0"/>
            <a:ext cx="1930725" cy="194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Firebase y </a:t>
            </a:r>
            <a:r>
              <a:rPr lang="es"/>
              <a:t>conexión</a:t>
            </a:r>
            <a:r>
              <a:rPr lang="es"/>
              <a:t> con google</a:t>
            </a:r>
            <a:endParaRPr/>
          </a:p>
        </p:txBody>
      </p:sp>
      <p:pic>
        <p:nvPicPr>
          <p:cNvPr id="319" name="Google Shape;3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50" y="1172400"/>
            <a:ext cx="6299125" cy="37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375" y="1318450"/>
            <a:ext cx="2864249" cy="31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100" y="293850"/>
            <a:ext cx="2201901" cy="7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Google</a:t>
            </a:r>
            <a:endParaRPr/>
          </a:p>
        </p:txBody>
      </p:sp>
      <p:pic>
        <p:nvPicPr>
          <p:cNvPr id="327" name="Google Shape;3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0" y="1245700"/>
            <a:ext cx="8189501" cy="38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1246825" y="-68775"/>
            <a:ext cx="2114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475" y="496450"/>
            <a:ext cx="7912826" cy="46470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0"/>
          <p:cNvSpPr txBox="1"/>
          <p:nvPr/>
        </p:nvSpPr>
        <p:spPr>
          <a:xfrm>
            <a:off x="2710100" y="65100"/>
            <a:ext cx="29625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Link de github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5" name="Google Shape;3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113901"/>
            <a:ext cx="852301" cy="85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00" y="570467"/>
            <a:ext cx="5973625" cy="448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/>
          <p:nvPr/>
        </p:nvSpPr>
        <p:spPr>
          <a:xfrm>
            <a:off x="1845099" y="189200"/>
            <a:ext cx="3398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9300" lIns="119300" spcFirstLastPara="1" rIns="119300" wrap="square" tIns="119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96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último commit registrado</a:t>
            </a:r>
            <a:endParaRPr sz="1696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6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